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66" r:id="rId5"/>
    <p:sldId id="267" r:id="rId6"/>
    <p:sldId id="268" r:id="rId7"/>
    <p:sldId id="269" r:id="rId8"/>
    <p:sldId id="270" r:id="rId9"/>
    <p:sldId id="271" r:id="rId10"/>
    <p:sldId id="272" r:id="rId11"/>
    <p:sldId id="273" r:id="rId12"/>
    <p:sldId id="274" r:id="rId13"/>
    <p:sldId id="275" r:id="rId14"/>
    <p:sldId id="27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THIF MOHAMED RAFEEK" initials="AM" lastIdx="3" clrIdx="0">
    <p:extLst>
      <p:ext uri="{19B8F6BF-5375-455C-9EA6-DF929625EA0E}">
        <p15:presenceInfo xmlns:p15="http://schemas.microsoft.com/office/powerpoint/2012/main" userId="2d9fec5ad97ab5f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3/19/2024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3/19/2024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3/19/2024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3/19/2024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3/19/2024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3/19/2024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3/19/2024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3/19/2024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3/19/2024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Advanced application development</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2500" dirty="0">
                <a:solidFill>
                  <a:srgbClr val="FFFFFF"/>
                </a:solidFill>
              </a:rPr>
              <a:t>By ATHIF M (727821TUIT013)</a:t>
            </a:r>
          </a:p>
        </p:txBody>
      </p:sp>
      <p:sp>
        <p:nvSpPr>
          <p:cNvPr id="5" name="TextBox 4">
            <a:extLst>
              <a:ext uri="{FF2B5EF4-FFF2-40B4-BE49-F238E27FC236}">
                <a16:creationId xmlns:a16="http://schemas.microsoft.com/office/drawing/2014/main" id="{C95D5A7E-AB3F-87B0-79B2-C20D3CC91CC7}"/>
              </a:ext>
            </a:extLst>
          </p:cNvPr>
          <p:cNvSpPr txBox="1"/>
          <p:nvPr/>
        </p:nvSpPr>
        <p:spPr>
          <a:xfrm>
            <a:off x="642871" y="541895"/>
            <a:ext cx="3458818" cy="1477328"/>
          </a:xfrm>
          <a:prstGeom prst="rect">
            <a:avLst/>
          </a:prstGeom>
          <a:noFill/>
        </p:spPr>
        <p:txBody>
          <a:bodyPr wrap="square" rtlCol="0">
            <a:spAutoFit/>
          </a:bodyPr>
          <a:lstStyle/>
          <a:p>
            <a:pPr algn="ctr"/>
            <a:r>
              <a:rPr lang="en-US" sz="4500" dirty="0">
                <a:highlight>
                  <a:srgbClr val="FFFF00"/>
                </a:highlight>
              </a:rPr>
              <a:t>REVIEW 1</a:t>
            </a:r>
          </a:p>
          <a:p>
            <a:pPr algn="ctr"/>
            <a:r>
              <a:rPr lang="en-US" sz="4500" dirty="0">
                <a:highlight>
                  <a:srgbClr val="FFFF00"/>
                </a:highlight>
              </a:rPr>
              <a:t>Presentation</a:t>
            </a:r>
            <a:endParaRPr lang="en-IN" sz="4500" dirty="0">
              <a:highlight>
                <a:srgbClr val="FFFF00"/>
              </a:highlight>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3F20E9-417C-24EC-90B3-19E21EB76748}"/>
              </a:ext>
            </a:extLst>
          </p:cNvPr>
          <p:cNvPicPr>
            <a:picLocks noChangeAspect="1"/>
          </p:cNvPicPr>
          <p:nvPr/>
        </p:nvPicPr>
        <p:blipFill>
          <a:blip r:embed="rId2"/>
          <a:srcRect/>
          <a:stretch/>
        </p:blipFill>
        <p:spPr>
          <a:xfrm>
            <a:off x="1682750" y="355601"/>
            <a:ext cx="8826499" cy="4964906"/>
          </a:xfrm>
          <a:prstGeom prst="rect">
            <a:avLst/>
          </a:prstGeom>
        </p:spPr>
      </p:pic>
      <p:sp>
        <p:nvSpPr>
          <p:cNvPr id="2" name="TextBox 1">
            <a:extLst>
              <a:ext uri="{FF2B5EF4-FFF2-40B4-BE49-F238E27FC236}">
                <a16:creationId xmlns:a16="http://schemas.microsoft.com/office/drawing/2014/main" id="{EE92E7E2-AC91-251B-7DEF-66CD920E0C29}"/>
              </a:ext>
            </a:extLst>
          </p:cNvPr>
          <p:cNvSpPr txBox="1"/>
          <p:nvPr/>
        </p:nvSpPr>
        <p:spPr>
          <a:xfrm>
            <a:off x="4524223" y="5676900"/>
            <a:ext cx="3143553" cy="369332"/>
          </a:xfrm>
          <a:prstGeom prst="rect">
            <a:avLst/>
          </a:prstGeom>
          <a:noFill/>
        </p:spPr>
        <p:txBody>
          <a:bodyPr wrap="none" rtlCol="0">
            <a:spAutoFit/>
          </a:bodyPr>
          <a:lstStyle/>
          <a:p>
            <a:r>
              <a:rPr lang="en-US" dirty="0"/>
              <a:t>Job Application Selection Page</a:t>
            </a:r>
            <a:endParaRPr lang="en-IN" dirty="0"/>
          </a:p>
        </p:txBody>
      </p:sp>
    </p:spTree>
    <p:extLst>
      <p:ext uri="{BB962C8B-B14F-4D97-AF65-F5344CB8AC3E}">
        <p14:creationId xmlns:p14="http://schemas.microsoft.com/office/powerpoint/2010/main" val="3178789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B2FB9B-1DD5-3C15-8F9F-20AA1E45A781}"/>
              </a:ext>
            </a:extLst>
          </p:cNvPr>
          <p:cNvSpPr txBox="1"/>
          <p:nvPr/>
        </p:nvSpPr>
        <p:spPr>
          <a:xfrm>
            <a:off x="1003300" y="647700"/>
            <a:ext cx="10807700" cy="2308324"/>
          </a:xfrm>
          <a:prstGeom prst="rect">
            <a:avLst/>
          </a:prstGeom>
          <a:noFill/>
        </p:spPr>
        <p:txBody>
          <a:bodyPr wrap="square" rtlCol="0">
            <a:spAutoFit/>
          </a:bodyPr>
          <a:lstStyle/>
          <a:p>
            <a:r>
              <a:rPr lang="en-US" sz="2400" b="1" u="sng" dirty="0"/>
              <a:t>Upcoming Features</a:t>
            </a:r>
            <a:r>
              <a:rPr lang="en-US" sz="2400" dirty="0"/>
              <a:t>:</a:t>
            </a:r>
            <a:br>
              <a:rPr lang="en-US" sz="2400" dirty="0"/>
            </a:br>
            <a:r>
              <a:rPr lang="en-US" sz="2400" dirty="0"/>
              <a:t>		Planning to take this to international level and Planning to conduct interviews and more, Easy payment methods will be provided, Resume builder option will be updated, More Job applying plans like (Basic, gold, premium, etc.)</a:t>
            </a:r>
          </a:p>
          <a:p>
            <a:r>
              <a:rPr lang="en-US" sz="2400" dirty="0"/>
              <a:t>Will be available as soon as possible. Other Companies also can collab with us and post job applications without site admin approve by prior approval.</a:t>
            </a:r>
            <a:endParaRPr lang="en-IN" sz="2400" dirty="0"/>
          </a:p>
        </p:txBody>
      </p:sp>
      <p:sp>
        <p:nvSpPr>
          <p:cNvPr id="3" name="TextBox 2">
            <a:extLst>
              <a:ext uri="{FF2B5EF4-FFF2-40B4-BE49-F238E27FC236}">
                <a16:creationId xmlns:a16="http://schemas.microsoft.com/office/drawing/2014/main" id="{9C40B3E7-9B24-BF77-9814-28FF2ED18ADF}"/>
              </a:ext>
            </a:extLst>
          </p:cNvPr>
          <p:cNvSpPr txBox="1"/>
          <p:nvPr/>
        </p:nvSpPr>
        <p:spPr>
          <a:xfrm>
            <a:off x="1003300" y="3581400"/>
            <a:ext cx="10807700" cy="2308324"/>
          </a:xfrm>
          <a:prstGeom prst="rect">
            <a:avLst/>
          </a:prstGeom>
          <a:noFill/>
        </p:spPr>
        <p:txBody>
          <a:bodyPr wrap="square" rtlCol="0">
            <a:spAutoFit/>
          </a:bodyPr>
          <a:lstStyle/>
          <a:p>
            <a:r>
              <a:rPr lang="en-US" sz="2400" b="1" u="sng" dirty="0"/>
              <a:t>CONCLUSION</a:t>
            </a:r>
            <a:r>
              <a:rPr lang="en-US" sz="2400" dirty="0"/>
              <a:t>:</a:t>
            </a:r>
            <a:br>
              <a:rPr lang="en-US" sz="2400" dirty="0"/>
            </a:br>
            <a:r>
              <a:rPr lang="en-US" sz="2400" dirty="0"/>
              <a:t>		In summary, our job search project offers a user-friendly platform equipped with innovative features designed to streamline the job search process. With a commitment to inclusivity, integrity, and ongoing improvement, we aim to empower individuals and organizations alike, fostering meaningful connections and driving career success.</a:t>
            </a:r>
            <a:endParaRPr lang="en-IN" sz="2400" dirty="0"/>
          </a:p>
        </p:txBody>
      </p:sp>
    </p:spTree>
    <p:extLst>
      <p:ext uri="{BB962C8B-B14F-4D97-AF65-F5344CB8AC3E}">
        <p14:creationId xmlns:p14="http://schemas.microsoft.com/office/powerpoint/2010/main" val="2900725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5F07E9-D847-F196-C564-369699D35E76}"/>
              </a:ext>
            </a:extLst>
          </p:cNvPr>
          <p:cNvSpPr txBox="1"/>
          <p:nvPr/>
        </p:nvSpPr>
        <p:spPr>
          <a:xfrm>
            <a:off x="2762250" y="609600"/>
            <a:ext cx="6667500" cy="553998"/>
          </a:xfrm>
          <a:prstGeom prst="rect">
            <a:avLst/>
          </a:prstGeom>
          <a:noFill/>
        </p:spPr>
        <p:txBody>
          <a:bodyPr wrap="square" rtlCol="0">
            <a:spAutoFit/>
          </a:bodyPr>
          <a:lstStyle/>
          <a:p>
            <a:r>
              <a:rPr lang="en-US" sz="3000" b="1" dirty="0"/>
              <a:t>Topic : </a:t>
            </a:r>
            <a:r>
              <a:rPr lang="en-IN" sz="3000" b="1"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Online Job Application Portal</a:t>
            </a:r>
            <a:endParaRPr lang="en-IN" sz="30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0ACBE41-3527-C52D-D4C6-F449DF15011F}"/>
              </a:ext>
            </a:extLst>
          </p:cNvPr>
          <p:cNvSpPr txBox="1"/>
          <p:nvPr/>
        </p:nvSpPr>
        <p:spPr>
          <a:xfrm>
            <a:off x="1466850" y="1536700"/>
            <a:ext cx="9258300" cy="4324261"/>
          </a:xfrm>
          <a:prstGeom prst="rect">
            <a:avLst/>
          </a:prstGeom>
          <a:noFill/>
        </p:spPr>
        <p:txBody>
          <a:bodyPr wrap="square" rtlCol="0">
            <a:spAutoFit/>
          </a:bodyPr>
          <a:lstStyle/>
          <a:p>
            <a:r>
              <a:rPr lang="en-US" sz="2500" b="1" u="sng" dirty="0"/>
              <a:t>Problem Statement</a:t>
            </a:r>
            <a:r>
              <a:rPr lang="en-US" sz="2500" dirty="0"/>
              <a:t>:</a:t>
            </a:r>
          </a:p>
          <a:p>
            <a:pPr algn="just"/>
            <a:r>
              <a:rPr lang="en-US" sz="2500" dirty="0"/>
              <a:t>				In the current employment landscape, the process of job application and management often involves cumbersome procedures for both employers and job seekers. Employers face challenges in efficiently posting job listings and managing applications, while job seekers encounter difficulties in finding relevant opportunities and tracking the status of their applications. The lack of a centralized and user-friendly platform contributes to inefficiencies, data security concerns, and an overall suboptimal experience in the job application process.</a:t>
            </a:r>
          </a:p>
          <a:p>
            <a:endParaRPr lang="en-IN" sz="2500" dirty="0"/>
          </a:p>
        </p:txBody>
      </p:sp>
      <p:sp>
        <p:nvSpPr>
          <p:cNvPr id="5" name="TextBox 4">
            <a:extLst>
              <a:ext uri="{FF2B5EF4-FFF2-40B4-BE49-F238E27FC236}">
                <a16:creationId xmlns:a16="http://schemas.microsoft.com/office/drawing/2014/main" id="{F9E4A80A-2A36-0971-71CF-B3EA8FAB6399}"/>
              </a:ext>
            </a:extLst>
          </p:cNvPr>
          <p:cNvSpPr txBox="1"/>
          <p:nvPr/>
        </p:nvSpPr>
        <p:spPr>
          <a:xfrm>
            <a:off x="1466850" y="5588001"/>
            <a:ext cx="7112000" cy="997453"/>
          </a:xfrm>
          <a:prstGeom prst="rect">
            <a:avLst/>
          </a:prstGeom>
          <a:noFill/>
        </p:spPr>
        <p:txBody>
          <a:bodyPr wrap="square" rtlCol="0">
            <a:spAutoFit/>
          </a:bodyPr>
          <a:lstStyle/>
          <a:p>
            <a:pPr>
              <a:lnSpc>
                <a:spcPct val="107000"/>
              </a:lnSpc>
              <a:spcAft>
                <a:spcPts val="800"/>
              </a:spcAft>
            </a:pPr>
            <a:r>
              <a:rPr lang="en-IN" sz="2200" b="1" u="sng"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Users of the System</a:t>
            </a:r>
            <a:r>
              <a:rPr lang="en-IN" sz="2500" b="1"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a:t>
            </a:r>
            <a:endParaRPr lang="en-IN" sz="25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500" b="1"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1.     Job Applicant</a:t>
            </a:r>
            <a:r>
              <a:rPr lang="en-IN" sz="25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IN" sz="2500" b="1"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2.     Admin</a:t>
            </a:r>
            <a:endParaRPr lang="en-IN" sz="25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2530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EC3301-735D-3077-FD93-3754B49F6F0B}"/>
              </a:ext>
            </a:extLst>
          </p:cNvPr>
          <p:cNvSpPr txBox="1"/>
          <p:nvPr/>
        </p:nvSpPr>
        <p:spPr>
          <a:xfrm>
            <a:off x="1104900" y="378268"/>
            <a:ext cx="10236200" cy="5734840"/>
          </a:xfrm>
          <a:prstGeom prst="rect">
            <a:avLst/>
          </a:prstGeom>
          <a:noFill/>
        </p:spPr>
        <p:txBody>
          <a:bodyPr wrap="square" rtlCol="0">
            <a:spAutoFit/>
          </a:bodyPr>
          <a:lstStyle/>
          <a:p>
            <a:pPr>
              <a:lnSpc>
                <a:spcPct val="107000"/>
              </a:lnSpc>
              <a:spcAft>
                <a:spcPts val="800"/>
              </a:spcAft>
            </a:pPr>
            <a:r>
              <a:rPr lang="en-IN" sz="2500" b="1" u="sng"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Modules of the Application:</a:t>
            </a:r>
            <a:endParaRPr lang="en-IN" sz="25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200" b="1"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ADMIN</a:t>
            </a:r>
            <a:r>
              <a:rPr lang="en-IN" sz="1800" b="1"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Register</a:t>
            </a:r>
            <a:endParaRPr lang="en-IN"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Login</a:t>
            </a:r>
            <a:endParaRPr lang="en-IN"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Post Free Job details</a:t>
            </a:r>
            <a:endParaRPr lang="en-IN"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Post Paid Premium Job Details</a:t>
            </a:r>
            <a:endParaRPr lang="en-IN"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Edit Job Details</a:t>
            </a:r>
            <a:endParaRPr lang="en-IN"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Delete Job Details</a:t>
            </a:r>
            <a:endParaRPr lang="en-IN"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View All Jobs</a:t>
            </a:r>
            <a:endParaRPr lang="en-IN"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View All Applications</a:t>
            </a:r>
            <a:endParaRPr lang="en-IN"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Change Status of Application</a:t>
            </a:r>
            <a:endParaRPr lang="en-IN"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View Payment History</a:t>
            </a:r>
            <a:endParaRPr lang="en-IN"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View all user accounts</a:t>
            </a:r>
            <a:endParaRPr lang="en-IN"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Logout</a:t>
            </a:r>
            <a:endParaRPr lang="en-IN" b="1" kern="0"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695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B4B235-8174-3ABA-B120-941407B98327}"/>
              </a:ext>
            </a:extLst>
          </p:cNvPr>
          <p:cNvSpPr txBox="1"/>
          <p:nvPr/>
        </p:nvSpPr>
        <p:spPr>
          <a:xfrm>
            <a:off x="1397000" y="546100"/>
            <a:ext cx="10185400" cy="5555752"/>
          </a:xfrm>
          <a:prstGeom prst="rect">
            <a:avLst/>
          </a:prstGeom>
          <a:noFill/>
        </p:spPr>
        <p:txBody>
          <a:bodyPr wrap="square" rtlCol="0">
            <a:spAutoFit/>
          </a:bodyPr>
          <a:lstStyle/>
          <a:p>
            <a:pPr lvl="0">
              <a:lnSpc>
                <a:spcPct val="107000"/>
              </a:lnSpc>
              <a:spcAft>
                <a:spcPts val="800"/>
              </a:spcAft>
              <a:tabLst>
                <a:tab pos="457200" algn="l"/>
              </a:tabLst>
            </a:pPr>
            <a:r>
              <a:rPr lang="en-IN" sz="1800" b="1"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APPLICANT: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Register</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Login</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View All Free Jobs</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Apply for Job</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Can apply for only 5 jobs per day as normal user</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Can pay and upgrade to premium user</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Can do the payment</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As premium user can view all premium jobs</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As premium user can apply for n number of jobs</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Check the Status of Application</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Delete Application</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View or Edit his user account</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1800" kern="0" dirty="0">
                <a:solidFill>
                  <a:srgbClr val="333333"/>
                </a:solidFill>
                <a:effectLst/>
                <a:latin typeface="Helvetica" panose="020B0604020202020204" pitchFamily="34" charset="0"/>
                <a:ea typeface="Times New Roman" panose="02020603050405020304" pitchFamily="18" charset="0"/>
              </a:rPr>
              <a:t>Logout</a:t>
            </a:r>
            <a:endParaRPr lang="en-IN" dirty="0"/>
          </a:p>
        </p:txBody>
      </p:sp>
    </p:spTree>
    <p:extLst>
      <p:ext uri="{BB962C8B-B14F-4D97-AF65-F5344CB8AC3E}">
        <p14:creationId xmlns:p14="http://schemas.microsoft.com/office/powerpoint/2010/main" val="219823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078D4F-5315-8655-1593-76E29BFBDE4C}"/>
              </a:ext>
            </a:extLst>
          </p:cNvPr>
          <p:cNvSpPr txBox="1"/>
          <p:nvPr/>
        </p:nvSpPr>
        <p:spPr>
          <a:xfrm>
            <a:off x="3384550" y="1958854"/>
            <a:ext cx="5422900" cy="2940292"/>
          </a:xfrm>
          <a:prstGeom prst="rect">
            <a:avLst/>
          </a:prstGeom>
          <a:noFill/>
        </p:spPr>
        <p:txBody>
          <a:bodyPr wrap="square" rtlCol="0">
            <a:spAutoFit/>
          </a:bodyPr>
          <a:lstStyle/>
          <a:p>
            <a:pPr>
              <a:lnSpc>
                <a:spcPct val="107000"/>
              </a:lnSpc>
              <a:spcAft>
                <a:spcPts val="800"/>
              </a:spcAft>
            </a:pPr>
            <a:r>
              <a:rPr lang="en-IN" sz="3000" b="1"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Technology Stack:</a:t>
            </a:r>
            <a:endParaRPr lang="en-IN" sz="3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0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en-IN" sz="3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000" b="1"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Front End  </a:t>
            </a:r>
            <a:endParaRPr lang="en-IN" sz="3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0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React, HTML, CSS, JavaScript</a:t>
            </a:r>
            <a:endParaRPr lang="en-IN" sz="3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3000" dirty="0"/>
          </a:p>
        </p:txBody>
      </p:sp>
    </p:spTree>
    <p:extLst>
      <p:ext uri="{BB962C8B-B14F-4D97-AF65-F5344CB8AC3E}">
        <p14:creationId xmlns:p14="http://schemas.microsoft.com/office/powerpoint/2010/main" val="2707599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17444-0DBB-D259-8FE2-B65DFE4DCF3B}"/>
              </a:ext>
            </a:extLst>
          </p:cNvPr>
          <p:cNvSpPr txBox="1"/>
          <p:nvPr/>
        </p:nvSpPr>
        <p:spPr>
          <a:xfrm>
            <a:off x="3091139" y="254000"/>
            <a:ext cx="6105902" cy="553998"/>
          </a:xfrm>
          <a:prstGeom prst="rect">
            <a:avLst/>
          </a:prstGeom>
          <a:noFill/>
        </p:spPr>
        <p:txBody>
          <a:bodyPr wrap="none" rtlCol="0">
            <a:spAutoFit/>
          </a:bodyPr>
          <a:lstStyle/>
          <a:p>
            <a:r>
              <a:rPr lang="en-US" sz="3000" b="1" u="sng" dirty="0"/>
              <a:t>Sample Screen Shots From Frontend</a:t>
            </a:r>
            <a:endParaRPr lang="en-IN" sz="3000" b="1" u="sng" dirty="0"/>
          </a:p>
        </p:txBody>
      </p:sp>
      <p:pic>
        <p:nvPicPr>
          <p:cNvPr id="4" name="Picture 3">
            <a:extLst>
              <a:ext uri="{FF2B5EF4-FFF2-40B4-BE49-F238E27FC236}">
                <a16:creationId xmlns:a16="http://schemas.microsoft.com/office/drawing/2014/main" id="{60729370-1473-1CA8-7266-6906B18BBCD9}"/>
              </a:ext>
            </a:extLst>
          </p:cNvPr>
          <p:cNvPicPr>
            <a:picLocks noChangeAspect="1"/>
          </p:cNvPicPr>
          <p:nvPr/>
        </p:nvPicPr>
        <p:blipFill>
          <a:blip r:embed="rId2"/>
          <a:stretch>
            <a:fillRect/>
          </a:stretch>
        </p:blipFill>
        <p:spPr>
          <a:xfrm>
            <a:off x="2398889" y="1517650"/>
            <a:ext cx="7394222" cy="4159250"/>
          </a:xfrm>
          <a:prstGeom prst="rect">
            <a:avLst/>
          </a:prstGeom>
        </p:spPr>
      </p:pic>
      <p:sp>
        <p:nvSpPr>
          <p:cNvPr id="5" name="TextBox 4">
            <a:extLst>
              <a:ext uri="{FF2B5EF4-FFF2-40B4-BE49-F238E27FC236}">
                <a16:creationId xmlns:a16="http://schemas.microsoft.com/office/drawing/2014/main" id="{F7BEF63E-8D57-70C9-66B7-FD5E4969F2C0}"/>
              </a:ext>
            </a:extLst>
          </p:cNvPr>
          <p:cNvSpPr txBox="1"/>
          <p:nvPr/>
        </p:nvSpPr>
        <p:spPr>
          <a:xfrm>
            <a:off x="5469642" y="5854700"/>
            <a:ext cx="1664302" cy="477054"/>
          </a:xfrm>
          <a:prstGeom prst="rect">
            <a:avLst/>
          </a:prstGeom>
          <a:noFill/>
        </p:spPr>
        <p:txBody>
          <a:bodyPr wrap="none" rtlCol="0">
            <a:spAutoFit/>
          </a:bodyPr>
          <a:lstStyle/>
          <a:p>
            <a:r>
              <a:rPr lang="en-US" sz="2500" dirty="0"/>
              <a:t>Login Page</a:t>
            </a:r>
            <a:endParaRPr lang="en-IN" sz="2500" dirty="0"/>
          </a:p>
        </p:txBody>
      </p:sp>
    </p:spTree>
    <p:extLst>
      <p:ext uri="{BB962C8B-B14F-4D97-AF65-F5344CB8AC3E}">
        <p14:creationId xmlns:p14="http://schemas.microsoft.com/office/powerpoint/2010/main" val="1750062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55E3E-EC89-C2C8-F0FF-0EEE4A64D76F}"/>
              </a:ext>
            </a:extLst>
          </p:cNvPr>
          <p:cNvPicPr>
            <a:picLocks noChangeAspect="1"/>
          </p:cNvPicPr>
          <p:nvPr/>
        </p:nvPicPr>
        <p:blipFill>
          <a:blip r:embed="rId2"/>
          <a:stretch>
            <a:fillRect/>
          </a:stretch>
        </p:blipFill>
        <p:spPr>
          <a:xfrm>
            <a:off x="2038350" y="635000"/>
            <a:ext cx="8115300" cy="4564857"/>
          </a:xfrm>
          <a:prstGeom prst="rect">
            <a:avLst/>
          </a:prstGeom>
        </p:spPr>
      </p:pic>
      <p:sp>
        <p:nvSpPr>
          <p:cNvPr id="4" name="TextBox 3">
            <a:extLst>
              <a:ext uri="{FF2B5EF4-FFF2-40B4-BE49-F238E27FC236}">
                <a16:creationId xmlns:a16="http://schemas.microsoft.com/office/drawing/2014/main" id="{5D76F5A2-0EB8-D081-0009-B59F810FE8CF}"/>
              </a:ext>
            </a:extLst>
          </p:cNvPr>
          <p:cNvSpPr txBox="1"/>
          <p:nvPr/>
        </p:nvSpPr>
        <p:spPr>
          <a:xfrm>
            <a:off x="5112333" y="5588000"/>
            <a:ext cx="1967333" cy="477054"/>
          </a:xfrm>
          <a:prstGeom prst="rect">
            <a:avLst/>
          </a:prstGeom>
          <a:noFill/>
        </p:spPr>
        <p:txBody>
          <a:bodyPr wrap="none" rtlCol="0">
            <a:spAutoFit/>
          </a:bodyPr>
          <a:lstStyle/>
          <a:p>
            <a:r>
              <a:rPr lang="en-US" sz="2500" dirty="0"/>
              <a:t>Sign Up Page</a:t>
            </a:r>
            <a:endParaRPr lang="en-IN" sz="2500" dirty="0"/>
          </a:p>
        </p:txBody>
      </p:sp>
    </p:spTree>
    <p:extLst>
      <p:ext uri="{BB962C8B-B14F-4D97-AF65-F5344CB8AC3E}">
        <p14:creationId xmlns:p14="http://schemas.microsoft.com/office/powerpoint/2010/main" val="745792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E4241A-0F67-5374-38B4-81472AF39BCD}"/>
              </a:ext>
            </a:extLst>
          </p:cNvPr>
          <p:cNvPicPr>
            <a:picLocks noChangeAspect="1"/>
          </p:cNvPicPr>
          <p:nvPr/>
        </p:nvPicPr>
        <p:blipFill>
          <a:blip r:embed="rId2"/>
          <a:stretch>
            <a:fillRect/>
          </a:stretch>
        </p:blipFill>
        <p:spPr>
          <a:xfrm>
            <a:off x="1854200" y="406400"/>
            <a:ext cx="8483600" cy="4772025"/>
          </a:xfrm>
          <a:prstGeom prst="rect">
            <a:avLst/>
          </a:prstGeom>
        </p:spPr>
      </p:pic>
      <p:sp>
        <p:nvSpPr>
          <p:cNvPr id="4" name="TextBox 3">
            <a:extLst>
              <a:ext uri="{FF2B5EF4-FFF2-40B4-BE49-F238E27FC236}">
                <a16:creationId xmlns:a16="http://schemas.microsoft.com/office/drawing/2014/main" id="{824FADE0-3695-855F-960E-F4BF23FCDF25}"/>
              </a:ext>
            </a:extLst>
          </p:cNvPr>
          <p:cNvSpPr txBox="1"/>
          <p:nvPr/>
        </p:nvSpPr>
        <p:spPr>
          <a:xfrm>
            <a:off x="5443994" y="5600700"/>
            <a:ext cx="1738040" cy="477054"/>
          </a:xfrm>
          <a:prstGeom prst="rect">
            <a:avLst/>
          </a:prstGeom>
          <a:noFill/>
        </p:spPr>
        <p:txBody>
          <a:bodyPr wrap="none" rtlCol="0">
            <a:spAutoFit/>
          </a:bodyPr>
          <a:lstStyle/>
          <a:p>
            <a:r>
              <a:rPr lang="en-US" sz="2500" dirty="0"/>
              <a:t>Home Page</a:t>
            </a:r>
            <a:endParaRPr lang="en-IN" sz="2500" dirty="0"/>
          </a:p>
        </p:txBody>
      </p:sp>
    </p:spTree>
    <p:extLst>
      <p:ext uri="{BB962C8B-B14F-4D97-AF65-F5344CB8AC3E}">
        <p14:creationId xmlns:p14="http://schemas.microsoft.com/office/powerpoint/2010/main" val="3474704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F7CD94-5B37-D84F-C482-098C56E56E61}"/>
              </a:ext>
            </a:extLst>
          </p:cNvPr>
          <p:cNvSpPr txBox="1"/>
          <p:nvPr/>
        </p:nvSpPr>
        <p:spPr>
          <a:xfrm>
            <a:off x="4887336" y="5988278"/>
            <a:ext cx="2417328" cy="477054"/>
          </a:xfrm>
          <a:prstGeom prst="rect">
            <a:avLst/>
          </a:prstGeom>
          <a:noFill/>
        </p:spPr>
        <p:txBody>
          <a:bodyPr wrap="none" rtlCol="0">
            <a:spAutoFit/>
          </a:bodyPr>
          <a:lstStyle/>
          <a:p>
            <a:r>
              <a:rPr lang="en-US" sz="2500" dirty="0"/>
              <a:t>Dashboard Page</a:t>
            </a:r>
            <a:endParaRPr lang="en-IN" sz="2500" dirty="0"/>
          </a:p>
        </p:txBody>
      </p:sp>
      <p:pic>
        <p:nvPicPr>
          <p:cNvPr id="8" name="Picture 7">
            <a:extLst>
              <a:ext uri="{FF2B5EF4-FFF2-40B4-BE49-F238E27FC236}">
                <a16:creationId xmlns:a16="http://schemas.microsoft.com/office/drawing/2014/main" id="{16B7A9E6-2238-160D-0641-E0A5EC078A6E}"/>
              </a:ext>
            </a:extLst>
          </p:cNvPr>
          <p:cNvPicPr>
            <a:picLocks noChangeAspect="1"/>
          </p:cNvPicPr>
          <p:nvPr/>
        </p:nvPicPr>
        <p:blipFill>
          <a:blip r:embed="rId2"/>
          <a:srcRect/>
          <a:stretch/>
        </p:blipFill>
        <p:spPr>
          <a:xfrm>
            <a:off x="1320800" y="392668"/>
            <a:ext cx="9550400" cy="5372100"/>
          </a:xfrm>
          <a:prstGeom prst="rect">
            <a:avLst/>
          </a:prstGeom>
        </p:spPr>
      </p:pic>
    </p:spTree>
    <p:extLst>
      <p:ext uri="{BB962C8B-B14F-4D97-AF65-F5344CB8AC3E}">
        <p14:creationId xmlns:p14="http://schemas.microsoft.com/office/powerpoint/2010/main" val="370687649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74</TotalTime>
  <Words>392</Words>
  <Application>Microsoft Office PowerPoint</Application>
  <PresentationFormat>Widescreen</PresentationFormat>
  <Paragraphs>50</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Franklin Gothic Book</vt:lpstr>
      <vt:lpstr>Helvetica</vt:lpstr>
      <vt:lpstr>Crop</vt:lpstr>
      <vt:lpstr>Advanced application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application development</dc:title>
  <dc:creator>ATHIF MOHAMED RAFEEK</dc:creator>
  <cp:lastModifiedBy>ATHIF MOHAMED RAFEEK</cp:lastModifiedBy>
  <cp:revision>2</cp:revision>
  <dcterms:created xsi:type="dcterms:W3CDTF">2024-03-19T04:22:44Z</dcterms:created>
  <dcterms:modified xsi:type="dcterms:W3CDTF">2024-03-19T07:17:12Z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